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autoAdjust="0"/>
    <p:restoredTop sz="94622" autoAdjust="0"/>
  </p:normalViewPr>
  <p:slideViewPr>
    <p:cSldViewPr>
      <p:cViewPr varScale="1">
        <p:scale>
          <a:sx n="86" d="100"/>
          <a:sy n="86" d="100"/>
        </p:scale>
        <p:origin x="-89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6" name="Title 15"/>
          <p:cNvSpPr>
            <a:spLocks noGrp="1"/>
          </p:cNvSpPr>
          <p:nvPr>
            <p:ph type="title"/>
          </p:nvPr>
        </p:nvSpPr>
        <p:spPr>
          <a:xfrm>
            <a:off x="2438400" y="1447800"/>
            <a:ext cx="3962400" cy="2133600"/>
          </a:xfrm>
        </p:spPr>
        <p:txBody>
          <a:bodyPr anchor="b"/>
          <a:lstStyle/>
          <a:p>
            <a:r>
              <a:rPr lang="en-US" smtClean="0"/>
              <a:t>Click to edit Master title style</a:t>
            </a:r>
            <a:endParaRPr lang="en-US" dirty="0"/>
          </a:p>
        </p:txBody>
      </p:sp>
      <p:sp>
        <p:nvSpPr>
          <p:cNvPr id="13" name="Date Placeholder 12"/>
          <p:cNvSpPr>
            <a:spLocks noGrp="1"/>
          </p:cNvSpPr>
          <p:nvPr>
            <p:ph type="dt" sz="half" idx="10"/>
          </p:nvPr>
        </p:nvSpPr>
        <p:spPr>
          <a:xfrm>
            <a:off x="3582988" y="6426201"/>
            <a:ext cx="2819399" cy="126999"/>
          </a:xfrm>
        </p:spPr>
        <p:txBody>
          <a:bodyPr/>
          <a:lstStyle/>
          <a:p>
            <a:fld id="{822BB3AE-7B53-4957-A84A-B41E991184B9}" type="datetimeFigureOut">
              <a:rPr lang="en-US" smtClean="0"/>
              <a:pPr/>
              <a:t>5/7/2013</a:t>
            </a:fld>
            <a:endParaRPr lang="en-US" dirty="0"/>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A2ABC41C-CD03-4120-8F43-BFF5E5DE738E}" type="slidenum">
              <a:rPr lang="en-US" smtClean="0"/>
              <a:pPr/>
              <a:t>‹#›</a:t>
            </a:fld>
            <a:endParaRPr lang="en-US" dirty="0"/>
          </a:p>
        </p:txBody>
      </p:sp>
      <p:sp>
        <p:nvSpPr>
          <p:cNvPr id="15" name="Footer Placeholder 14"/>
          <p:cNvSpPr>
            <a:spLocks noGrp="1"/>
          </p:cNvSpPr>
          <p:nvPr>
            <p:ph type="ftr" sz="quarter" idx="12"/>
          </p:nvPr>
        </p:nvSpPr>
        <p:spPr>
          <a:xfrm>
            <a:off x="3581400" y="6296248"/>
            <a:ext cx="2820987" cy="152400"/>
          </a:xfrm>
        </p:spPr>
        <p:txBody>
          <a:bodyPr/>
          <a:lstStyle/>
          <a:p>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Date Placeholder 12"/>
          <p:cNvSpPr>
            <a:spLocks noGrp="1"/>
          </p:cNvSpPr>
          <p:nvPr>
            <p:ph type="dt" sz="half" idx="10"/>
          </p:nvPr>
        </p:nvSpPr>
        <p:spPr/>
        <p:txBody>
          <a:bodyPr/>
          <a:lstStyle/>
          <a:p>
            <a:fld id="{822BB3AE-7B53-4957-A84A-B41E991184B9}" type="datetimeFigureOut">
              <a:rPr lang="en-US" smtClean="0"/>
              <a:pPr/>
              <a:t>5/7/2013</a:t>
            </a:fld>
            <a:endParaRPr lang="en-US" dirty="0"/>
          </a:p>
        </p:txBody>
      </p:sp>
      <p:sp>
        <p:nvSpPr>
          <p:cNvPr id="14" name="Slide Number Placeholder 13"/>
          <p:cNvSpPr>
            <a:spLocks noGrp="1"/>
          </p:cNvSpPr>
          <p:nvPr>
            <p:ph type="sldNum" sz="quarter" idx="11"/>
          </p:nvPr>
        </p:nvSpPr>
        <p:spPr/>
        <p:txBody>
          <a:bodyPr/>
          <a:lstStyle/>
          <a:p>
            <a:fld id="{A2ABC41C-CD03-4120-8F43-BFF5E5DE738E}" type="slidenum">
              <a:rPr lang="en-US" smtClean="0"/>
              <a:pPr/>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Date Placeholder 12"/>
          <p:cNvSpPr>
            <a:spLocks noGrp="1"/>
          </p:cNvSpPr>
          <p:nvPr>
            <p:ph type="dt" sz="half" idx="10"/>
          </p:nvPr>
        </p:nvSpPr>
        <p:spPr/>
        <p:txBody>
          <a:bodyPr/>
          <a:lstStyle/>
          <a:p>
            <a:fld id="{822BB3AE-7B53-4957-A84A-B41E991184B9}" type="datetimeFigureOut">
              <a:rPr lang="en-US" smtClean="0"/>
              <a:pPr/>
              <a:t>5/7/2013</a:t>
            </a:fld>
            <a:endParaRPr lang="en-US" dirty="0"/>
          </a:p>
        </p:txBody>
      </p:sp>
      <p:sp>
        <p:nvSpPr>
          <p:cNvPr id="14" name="Slide Number Placeholder 13"/>
          <p:cNvSpPr>
            <a:spLocks noGrp="1"/>
          </p:cNvSpPr>
          <p:nvPr>
            <p:ph type="sldNum" sz="quarter" idx="11"/>
          </p:nvPr>
        </p:nvSpPr>
        <p:spPr/>
        <p:txBody>
          <a:bodyPr/>
          <a:lstStyle/>
          <a:p>
            <a:fld id="{A2ABC41C-CD03-4120-8F43-BFF5E5DE738E}" type="slidenum">
              <a:rPr lang="en-US" smtClean="0"/>
              <a:pPr/>
              <a:t>‹#›</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itle 15"/>
          <p:cNvSpPr>
            <a:spLocks noGrp="1"/>
          </p:cNvSpPr>
          <p:nvPr>
            <p:ph type="title"/>
          </p:nvPr>
        </p:nvSpPr>
        <p:spPr/>
        <p:txBody>
          <a:bodyPr/>
          <a:lstStyle/>
          <a:p>
            <a:r>
              <a:rPr lang="en-US" smtClean="0"/>
              <a:t>Click to edit Master title style</a:t>
            </a:r>
            <a:endParaRPr lang="en-US"/>
          </a:p>
        </p:txBody>
      </p:sp>
      <p:sp>
        <p:nvSpPr>
          <p:cNvPr id="10" name="Date Placeholder 9"/>
          <p:cNvSpPr>
            <a:spLocks noGrp="1"/>
          </p:cNvSpPr>
          <p:nvPr>
            <p:ph type="dt" sz="half" idx="10"/>
          </p:nvPr>
        </p:nvSpPr>
        <p:spPr/>
        <p:txBody>
          <a:bodyPr/>
          <a:lstStyle/>
          <a:p>
            <a:fld id="{822BB3AE-7B53-4957-A84A-B41E991184B9}" type="datetimeFigureOut">
              <a:rPr lang="en-US" smtClean="0"/>
              <a:pPr/>
              <a:t>5/7/2013</a:t>
            </a:fld>
            <a:endParaRPr lang="en-US" dirty="0"/>
          </a:p>
        </p:txBody>
      </p:sp>
      <p:sp>
        <p:nvSpPr>
          <p:cNvPr id="11" name="Slide Number Placeholder 10"/>
          <p:cNvSpPr>
            <a:spLocks noGrp="1"/>
          </p:cNvSpPr>
          <p:nvPr>
            <p:ph type="sldNum" sz="quarter" idx="11"/>
          </p:nvPr>
        </p:nvSpPr>
        <p:spPr/>
        <p:txBody>
          <a:bodyPr/>
          <a:lstStyle/>
          <a:p>
            <a:fld id="{A2ABC41C-CD03-4120-8F43-BFF5E5DE738E}" type="slidenum">
              <a:rPr lang="en-US" smtClean="0"/>
              <a:pPr/>
              <a:t>‹#›</a:t>
            </a:fld>
            <a:endParaRPr lang="en-US" dirty="0"/>
          </a:p>
        </p:txBody>
      </p:sp>
      <p:sp>
        <p:nvSpPr>
          <p:cNvPr id="12" name="Footer Placeholder 11"/>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fld id="{822BB3AE-7B53-4957-A84A-B41E991184B9}" type="datetimeFigureOut">
              <a:rPr lang="en-US" smtClean="0"/>
              <a:pPr/>
              <a:t>5/7/2013</a:t>
            </a:fld>
            <a:endParaRPr lang="en-US" dirty="0"/>
          </a:p>
        </p:txBody>
      </p:sp>
      <p:sp>
        <p:nvSpPr>
          <p:cNvPr id="13" name="Slide Number Placeholder 12"/>
          <p:cNvSpPr>
            <a:spLocks noGrp="1"/>
          </p:cNvSpPr>
          <p:nvPr>
            <p:ph type="sldNum" sz="quarter" idx="11"/>
          </p:nvPr>
        </p:nvSpPr>
        <p:spPr>
          <a:xfrm>
            <a:off x="4116388" y="6400800"/>
            <a:ext cx="533400" cy="152400"/>
          </a:xfrm>
        </p:spPr>
        <p:txBody>
          <a:bodyPr/>
          <a:lstStyle/>
          <a:p>
            <a:fld id="{A2ABC41C-CD03-4120-8F43-BFF5E5DE738E}" type="slidenum">
              <a:rPr lang="en-US" smtClean="0"/>
              <a:pPr/>
              <a:t>‹#›</a:t>
            </a:fld>
            <a:endParaRPr lang="en-US" dirty="0"/>
          </a:p>
        </p:txBody>
      </p:sp>
      <p:sp>
        <p:nvSpPr>
          <p:cNvPr id="14" name="Footer Placeholder 13"/>
          <p:cNvSpPr>
            <a:spLocks noGrp="1"/>
          </p:cNvSpPr>
          <p:nvPr>
            <p:ph type="ftr" sz="quarter" idx="12"/>
          </p:nvPr>
        </p:nvSpPr>
        <p:spPr>
          <a:xfrm>
            <a:off x="838200" y="6296248"/>
            <a:ext cx="2820987" cy="152400"/>
          </a:xfrm>
        </p:spPr>
        <p:txBody>
          <a:bodyPr/>
          <a:lstStyle/>
          <a:p>
            <a:endParaRPr lang="en-US" dirty="0"/>
          </a:p>
        </p:txBody>
      </p:sp>
      <p:sp>
        <p:nvSpPr>
          <p:cNvPr id="15" name="Title 14"/>
          <p:cNvSpPr>
            <a:spLocks noGrp="1"/>
          </p:cNvSpPr>
          <p:nvPr>
            <p:ph type="title"/>
          </p:nvPr>
        </p:nvSpPr>
        <p:spPr>
          <a:xfrm>
            <a:off x="457200" y="1828800"/>
            <a:ext cx="3200400" cy="1752600"/>
          </a:xfrm>
        </p:spPr>
        <p:txBody>
          <a:bodyPr anchor="b"/>
          <a:lstStyle/>
          <a:p>
            <a:r>
              <a:rPr lang="en-US" smtClean="0"/>
              <a:t>Click to edit Master title style</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
          <p:cNvSpPr>
            <a:spLocks noGrp="1"/>
          </p:cNvSpPr>
          <p:nvPr>
            <p:ph type="title"/>
          </p:nvPr>
        </p:nvSpPr>
        <p:spPr>
          <a:xfrm>
            <a:off x="4876800" y="457200"/>
            <a:ext cx="2819400" cy="5714999"/>
          </a:xfrm>
        </p:spPr>
        <p:txBody>
          <a:bodyPr/>
          <a:lstStyle/>
          <a:p>
            <a:r>
              <a:rPr lang="en-US" smtClean="0"/>
              <a:t>Click to edit Master title style</a:t>
            </a:r>
            <a:endParaRPr lang="en-US"/>
          </a:p>
        </p:txBody>
      </p:sp>
      <p:sp>
        <p:nvSpPr>
          <p:cNvPr id="9" name="Date Placeholder 8"/>
          <p:cNvSpPr>
            <a:spLocks noGrp="1"/>
          </p:cNvSpPr>
          <p:nvPr>
            <p:ph type="dt" sz="half" idx="10"/>
          </p:nvPr>
        </p:nvSpPr>
        <p:spPr/>
        <p:txBody>
          <a:bodyPr/>
          <a:lstStyle/>
          <a:p>
            <a:fld id="{822BB3AE-7B53-4957-A84A-B41E991184B9}" type="datetimeFigureOut">
              <a:rPr lang="en-US" smtClean="0"/>
              <a:pPr/>
              <a:t>5/7/2013</a:t>
            </a:fld>
            <a:endParaRPr lang="en-US" dirty="0"/>
          </a:p>
        </p:txBody>
      </p:sp>
      <p:sp>
        <p:nvSpPr>
          <p:cNvPr id="13" name="Slide Number Placeholder 12"/>
          <p:cNvSpPr>
            <a:spLocks noGrp="1"/>
          </p:cNvSpPr>
          <p:nvPr>
            <p:ph type="sldNum" sz="quarter" idx="11"/>
          </p:nvPr>
        </p:nvSpPr>
        <p:spPr/>
        <p:txBody>
          <a:bodyPr/>
          <a:lstStyle/>
          <a:p>
            <a:fld id="{A2ABC41C-CD03-4120-8F43-BFF5E5DE738E}" type="slidenum">
              <a:rPr lang="en-US" smtClean="0"/>
              <a:pPr/>
              <a:t>‹#›</a:t>
            </a:fld>
            <a:endParaRPr lang="en-US" dirty="0"/>
          </a:p>
        </p:txBody>
      </p:sp>
      <p:sp>
        <p:nvSpPr>
          <p:cNvPr id="14" name="Footer Placeholder 13"/>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1" name="Title 1"/>
          <p:cNvSpPr>
            <a:spLocks noGrp="1"/>
          </p:cNvSpPr>
          <p:nvPr>
            <p:ph type="title"/>
          </p:nvPr>
        </p:nvSpPr>
        <p:spPr>
          <a:xfrm>
            <a:off x="4876800" y="457200"/>
            <a:ext cx="2819400" cy="5714999"/>
          </a:xfrm>
        </p:spPr>
        <p:txBody>
          <a:bodyPr/>
          <a:lstStyle/>
          <a:p>
            <a:r>
              <a:rPr lang="en-US" smtClean="0"/>
              <a:t>Click to edit Master title style</a:t>
            </a:r>
            <a:endParaRPr lang="en-US"/>
          </a:p>
        </p:txBody>
      </p:sp>
      <p:sp>
        <p:nvSpPr>
          <p:cNvPr id="12" name="Date Placeholder 11"/>
          <p:cNvSpPr>
            <a:spLocks noGrp="1"/>
          </p:cNvSpPr>
          <p:nvPr>
            <p:ph type="dt" sz="half" idx="10"/>
          </p:nvPr>
        </p:nvSpPr>
        <p:spPr/>
        <p:txBody>
          <a:bodyPr/>
          <a:lstStyle/>
          <a:p>
            <a:fld id="{822BB3AE-7B53-4957-A84A-B41E991184B9}" type="datetimeFigureOut">
              <a:rPr lang="en-US" smtClean="0"/>
              <a:pPr/>
              <a:t>5/7/2013</a:t>
            </a:fld>
            <a:endParaRPr lang="en-US" dirty="0"/>
          </a:p>
        </p:txBody>
      </p:sp>
      <p:sp>
        <p:nvSpPr>
          <p:cNvPr id="14" name="Slide Number Placeholder 13"/>
          <p:cNvSpPr>
            <a:spLocks noGrp="1"/>
          </p:cNvSpPr>
          <p:nvPr>
            <p:ph type="sldNum" sz="quarter" idx="11"/>
          </p:nvPr>
        </p:nvSpPr>
        <p:spPr/>
        <p:txBody>
          <a:bodyPr/>
          <a:lstStyle/>
          <a:p>
            <a:fld id="{A2ABC41C-CD03-4120-8F43-BFF5E5DE738E}" type="slidenum">
              <a:rPr lang="en-US" smtClean="0"/>
              <a:pPr/>
              <a:t>‹#›</a:t>
            </a:fld>
            <a:endParaRPr lang="en-US" dirty="0"/>
          </a:p>
        </p:txBody>
      </p:sp>
      <p:sp>
        <p:nvSpPr>
          <p:cNvPr id="16" name="Footer Placeholder 15"/>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en-US" smtClean="0"/>
              <a:t>Click to edit Master title style</a:t>
            </a:r>
            <a:endParaRPr lang="en-US" dirty="0"/>
          </a:p>
        </p:txBody>
      </p:sp>
      <p:sp>
        <p:nvSpPr>
          <p:cNvPr id="9" name="Date Placeholder 8"/>
          <p:cNvSpPr>
            <a:spLocks noGrp="1"/>
          </p:cNvSpPr>
          <p:nvPr>
            <p:ph type="dt" sz="half" idx="10"/>
          </p:nvPr>
        </p:nvSpPr>
        <p:spPr/>
        <p:txBody>
          <a:bodyPr/>
          <a:lstStyle/>
          <a:p>
            <a:fld id="{822BB3AE-7B53-4957-A84A-B41E991184B9}" type="datetimeFigureOut">
              <a:rPr lang="en-US" smtClean="0"/>
              <a:pPr/>
              <a:t>5/7/2013</a:t>
            </a:fld>
            <a:endParaRPr lang="en-US" dirty="0"/>
          </a:p>
        </p:txBody>
      </p:sp>
      <p:sp>
        <p:nvSpPr>
          <p:cNvPr id="10" name="Slide Number Placeholder 9"/>
          <p:cNvSpPr>
            <a:spLocks noGrp="1"/>
          </p:cNvSpPr>
          <p:nvPr>
            <p:ph type="sldNum" sz="quarter" idx="11"/>
          </p:nvPr>
        </p:nvSpPr>
        <p:spPr/>
        <p:txBody>
          <a:bodyPr/>
          <a:lstStyle/>
          <a:p>
            <a:fld id="{A2ABC41C-CD03-4120-8F43-BFF5E5DE738E}" type="slidenum">
              <a:rPr lang="en-US" smtClean="0"/>
              <a:pPr/>
              <a:t>‹#›</a:t>
            </a:fld>
            <a:endParaRPr lang="en-US" dirty="0"/>
          </a:p>
        </p:txBody>
      </p:sp>
      <p:sp>
        <p:nvSpPr>
          <p:cNvPr id="11" name="Footer Placeholder 10"/>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822BB3AE-7B53-4957-A84A-B41E991184B9}" type="datetimeFigureOut">
              <a:rPr lang="en-US" smtClean="0"/>
              <a:pPr/>
              <a:t>5/7/2013</a:t>
            </a:fld>
            <a:endParaRPr lang="en-US" dirty="0"/>
          </a:p>
        </p:txBody>
      </p:sp>
      <p:sp>
        <p:nvSpPr>
          <p:cNvPr id="9" name="Slide Number Placeholder 8"/>
          <p:cNvSpPr>
            <a:spLocks noGrp="1"/>
          </p:cNvSpPr>
          <p:nvPr>
            <p:ph type="sldNum" sz="quarter" idx="11"/>
          </p:nvPr>
        </p:nvSpPr>
        <p:spPr/>
        <p:txBody>
          <a:bodyPr/>
          <a:lstStyle/>
          <a:p>
            <a:fld id="{A2ABC41C-CD03-4120-8F43-BFF5E5DE738E}" type="slidenum">
              <a:rPr lang="en-US" smtClean="0"/>
              <a:pPr/>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822BB3AE-7B53-4957-A84A-B41E991184B9}" type="datetimeFigureOut">
              <a:rPr lang="en-US" smtClean="0"/>
              <a:pPr/>
              <a:t>5/7/2013</a:t>
            </a:fld>
            <a:endParaRPr lang="en-US" dirty="0"/>
          </a:p>
        </p:txBody>
      </p:sp>
      <p:sp>
        <p:nvSpPr>
          <p:cNvPr id="16" name="Slide Number Placeholder 15"/>
          <p:cNvSpPr>
            <a:spLocks noGrp="1"/>
          </p:cNvSpPr>
          <p:nvPr>
            <p:ph type="sldNum" sz="quarter" idx="11"/>
          </p:nvPr>
        </p:nvSpPr>
        <p:spPr/>
        <p:txBody>
          <a:bodyPr/>
          <a:lstStyle/>
          <a:p>
            <a:fld id="{A2ABC41C-CD03-4120-8F43-BFF5E5DE738E}" type="slidenum">
              <a:rPr lang="en-US" smtClean="0"/>
              <a:pPr/>
              <a:t>‹#›</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en-US" smtClean="0"/>
              <a:t>Click to edit Master title style</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Date Placeholder 15"/>
          <p:cNvSpPr>
            <a:spLocks noGrp="1"/>
          </p:cNvSpPr>
          <p:nvPr>
            <p:ph type="dt" sz="half" idx="10"/>
          </p:nvPr>
        </p:nvSpPr>
        <p:spPr/>
        <p:txBody>
          <a:bodyPr/>
          <a:lstStyle/>
          <a:p>
            <a:fld id="{822BB3AE-7B53-4957-A84A-B41E991184B9}" type="datetimeFigureOut">
              <a:rPr lang="en-US" smtClean="0"/>
              <a:pPr/>
              <a:t>5/7/2013</a:t>
            </a:fld>
            <a:endParaRPr lang="en-US" dirty="0"/>
          </a:p>
        </p:txBody>
      </p:sp>
      <p:sp>
        <p:nvSpPr>
          <p:cNvPr id="17" name="Slide Number Placeholder 16"/>
          <p:cNvSpPr>
            <a:spLocks noGrp="1"/>
          </p:cNvSpPr>
          <p:nvPr>
            <p:ph type="sldNum" sz="quarter" idx="11"/>
          </p:nvPr>
        </p:nvSpPr>
        <p:spPr/>
        <p:txBody>
          <a:bodyPr/>
          <a:lstStyle/>
          <a:p>
            <a:fld id="{A2ABC41C-CD03-4120-8F43-BFF5E5DE738E}" type="slidenum">
              <a:rPr lang="en-US" smtClean="0"/>
              <a:pPr/>
              <a:t>‹#›</a:t>
            </a:fld>
            <a:endParaRPr lang="en-US" dirty="0"/>
          </a:p>
        </p:txBody>
      </p:sp>
      <p:sp>
        <p:nvSpPr>
          <p:cNvPr id="18" name="Footer Placeholder 17"/>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A2ABC41C-CD03-4120-8F43-BFF5E5DE738E}" type="slidenum">
              <a:rPr lang="en-US" smtClean="0"/>
              <a:pPr/>
              <a:t>‹#›</a:t>
            </a:fld>
            <a:endParaRPr lang="en-US" dirty="0"/>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822BB3AE-7B53-4957-A84A-B41E991184B9}" type="datetimeFigureOut">
              <a:rPr lang="en-US" smtClean="0"/>
              <a:pPr/>
              <a:t>5/7/2013</a:t>
            </a:fld>
            <a:endParaRPr lang="en-US" dirty="0"/>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normAutofit/>
          </a:bodyPr>
          <a:lstStyle/>
          <a:p>
            <a:r>
              <a:rPr lang="en-US" sz="3200" dirty="0" smtClean="0">
                <a:solidFill>
                  <a:srgbClr val="FF0000"/>
                </a:solidFill>
              </a:rPr>
              <a:t>Keturah Weaver</a:t>
            </a:r>
            <a:endParaRPr lang="en-US" sz="3200" dirty="0">
              <a:solidFill>
                <a:srgbClr val="FF0000"/>
              </a:solidFill>
            </a:endParaRPr>
          </a:p>
        </p:txBody>
      </p:sp>
      <p:sp>
        <p:nvSpPr>
          <p:cNvPr id="2" name="Title 1"/>
          <p:cNvSpPr>
            <a:spLocks noGrp="1"/>
          </p:cNvSpPr>
          <p:nvPr>
            <p:ph type="title"/>
          </p:nvPr>
        </p:nvSpPr>
        <p:spPr/>
        <p:txBody>
          <a:bodyPr>
            <a:normAutofit/>
          </a:bodyPr>
          <a:lstStyle/>
          <a:p>
            <a:r>
              <a:rPr lang="en-US" sz="4400" dirty="0" smtClean="0"/>
              <a:t>India Partition </a:t>
            </a:r>
            <a:endParaRPr lang="en-US" sz="4400" dirty="0"/>
          </a:p>
        </p:txBody>
      </p:sp>
    </p:spTree>
    <p:extLst>
      <p:ext uri="{BB962C8B-B14F-4D97-AF65-F5344CB8AC3E}">
        <p14:creationId xmlns="" xmlns:p14="http://schemas.microsoft.com/office/powerpoint/2010/main" val="22321648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0" y="304800"/>
            <a:ext cx="6172200" cy="5638800"/>
          </a:xfrm>
        </p:spPr>
        <p:txBody>
          <a:bodyPr anchor="t">
            <a:normAutofit fontScale="90000"/>
          </a:bodyPr>
          <a:lstStyle/>
          <a:p>
            <a:pPr algn="l"/>
            <a:r>
              <a:rPr lang="en-US" b="1" dirty="0" smtClean="0">
                <a:solidFill>
                  <a:srgbClr val="FF0000"/>
                </a:solidFill>
              </a:rPr>
              <a:t>Political (government)</a:t>
            </a:r>
            <a:br>
              <a:rPr lang="en-US" b="1" dirty="0" smtClean="0">
                <a:solidFill>
                  <a:srgbClr val="FF0000"/>
                </a:solidFill>
              </a:rPr>
            </a:br>
            <a:r>
              <a:rPr lang="en-US" b="1" dirty="0" smtClean="0">
                <a:solidFill>
                  <a:srgbClr val="FF0000"/>
                </a:solidFill>
              </a:rPr>
              <a:t/>
            </a:r>
            <a:br>
              <a:rPr lang="en-US" b="1" dirty="0" smtClean="0">
                <a:solidFill>
                  <a:srgbClr val="FF0000"/>
                </a:solidFill>
              </a:rPr>
            </a:br>
            <a:r>
              <a:rPr lang="en-US" sz="2000" b="1" dirty="0" smtClean="0"/>
              <a:t>There was 15 million refugees from the partition.</a:t>
            </a:r>
            <a:br>
              <a:rPr lang="en-US" sz="2000" b="1" dirty="0" smtClean="0"/>
            </a:br>
            <a:r>
              <a:rPr lang="en-US" sz="2000" b="1" dirty="0" smtClean="0"/>
              <a:t>	*around 12 million people homeless or 						raped.</a:t>
            </a:r>
            <a:br>
              <a:rPr lang="en-US" sz="2000" b="1" dirty="0" smtClean="0"/>
            </a:br>
            <a:r>
              <a:rPr lang="en-US" sz="2000" b="1" dirty="0" smtClean="0"/>
              <a:t>The people blamed the government for moving them from their homes.</a:t>
            </a:r>
            <a:r>
              <a:rPr lang="en-US" sz="2000" b="1" i="1" dirty="0" smtClean="0"/>
              <a:t/>
            </a:r>
            <a:br>
              <a:rPr lang="en-US" sz="2000" b="1" i="1" dirty="0" smtClean="0"/>
            </a:br>
            <a:r>
              <a:rPr lang="en-US" sz="2000" b="1" i="1" dirty="0" smtClean="0"/>
              <a:t/>
            </a:r>
            <a:br>
              <a:rPr lang="en-US" sz="2000" b="1" i="1" dirty="0" smtClean="0"/>
            </a:br>
            <a:r>
              <a:rPr lang="en-US" sz="2000" i="1" dirty="0" smtClean="0">
                <a:solidFill>
                  <a:schemeClr val="tx1"/>
                </a:solidFill>
              </a:rPr>
              <a:t>Pakistan </a:t>
            </a:r>
            <a:r>
              <a:rPr lang="en-US" sz="2000" i="1" dirty="0">
                <a:solidFill>
                  <a:schemeClr val="tx1"/>
                </a:solidFill>
              </a:rPr>
              <a:t>have been governed by the military for most of its existence.</a:t>
            </a:r>
            <a:r>
              <a:rPr lang="en-US" sz="2000" b="1" dirty="0" smtClean="0"/>
              <a:t/>
            </a:r>
            <a:br>
              <a:rPr lang="en-US" sz="2000" b="1" dirty="0" smtClean="0"/>
            </a:br>
            <a:r>
              <a:rPr lang="en-US" sz="2000" b="1" dirty="0" smtClean="0"/>
              <a:t/>
            </a:r>
            <a:br>
              <a:rPr lang="en-US" sz="2000" b="1" dirty="0" smtClean="0"/>
            </a:br>
            <a:r>
              <a:rPr lang="en-US" sz="2000" u="sng" dirty="0" smtClean="0">
                <a:solidFill>
                  <a:schemeClr val="tx1"/>
                </a:solidFill>
              </a:rPr>
              <a:t>There is a nuclear weapons in Pakistan and India.</a:t>
            </a:r>
            <a:br>
              <a:rPr lang="en-US" sz="2000" u="sng" dirty="0" smtClean="0">
                <a:solidFill>
                  <a:schemeClr val="tx1"/>
                </a:solidFill>
              </a:rPr>
            </a:br>
            <a:r>
              <a:rPr lang="en-US" sz="2000" u="sng" dirty="0" smtClean="0">
                <a:solidFill>
                  <a:schemeClr val="tx1"/>
                </a:solidFill>
              </a:rPr>
              <a:t>	*International concern cause US wanted to help without choosing sides.</a:t>
            </a:r>
            <a:r>
              <a:rPr lang="en-US" sz="2000" dirty="0" smtClean="0">
                <a:solidFill>
                  <a:schemeClr val="tx1"/>
                </a:solidFill>
              </a:rPr>
              <a:t/>
            </a:r>
            <a:br>
              <a:rPr lang="en-US" sz="2000" dirty="0" smtClean="0">
                <a:solidFill>
                  <a:schemeClr val="tx1"/>
                </a:solidFill>
              </a:rPr>
            </a:br>
            <a:r>
              <a:rPr lang="en-US" sz="2000" dirty="0">
                <a:solidFill>
                  <a:schemeClr val="tx1"/>
                </a:solidFill>
              </a:rPr>
              <a:t/>
            </a:r>
            <a:br>
              <a:rPr lang="en-US" sz="2000" dirty="0">
                <a:solidFill>
                  <a:schemeClr val="tx1"/>
                </a:solidFill>
              </a:rPr>
            </a:br>
            <a:r>
              <a:rPr lang="en-US" sz="2000" dirty="0" smtClean="0">
                <a:solidFill>
                  <a:schemeClr val="tx1"/>
                </a:solidFill>
              </a:rPr>
              <a:t/>
            </a:r>
            <a:br>
              <a:rPr lang="en-US" sz="2000" dirty="0" smtClean="0">
                <a:solidFill>
                  <a:schemeClr val="tx1"/>
                </a:solidFill>
              </a:rPr>
            </a:br>
            <a:endParaRPr lang="en-US" sz="2000" dirty="0">
              <a:solidFill>
                <a:schemeClr val="tx1"/>
              </a:solidFill>
            </a:endParaRPr>
          </a:p>
        </p:txBody>
      </p:sp>
    </p:spTree>
    <p:extLst>
      <p:ext uri="{BB962C8B-B14F-4D97-AF65-F5344CB8AC3E}">
        <p14:creationId xmlns="" xmlns:p14="http://schemas.microsoft.com/office/powerpoint/2010/main" val="10076586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152400"/>
            <a:ext cx="6172200" cy="6553200"/>
          </a:xfrm>
        </p:spPr>
        <p:txBody>
          <a:bodyPr anchor="t">
            <a:normAutofit fontScale="90000"/>
          </a:bodyPr>
          <a:lstStyle/>
          <a:p>
            <a:pPr algn="l"/>
            <a:r>
              <a:rPr lang="en-US" b="1" i="1" u="sng" dirty="0" smtClean="0">
                <a:solidFill>
                  <a:srgbClr val="FF0000"/>
                </a:solidFill>
              </a:rPr>
              <a:t>Social (people)</a:t>
            </a:r>
            <a:r>
              <a:rPr lang="en-US" b="1" dirty="0" smtClean="0"/>
              <a:t/>
            </a:r>
            <a:br>
              <a:rPr lang="en-US" b="1" dirty="0" smtClean="0"/>
            </a:br>
            <a:r>
              <a:rPr lang="en-US" b="1" dirty="0" smtClean="0"/>
              <a:t/>
            </a:r>
            <a:br>
              <a:rPr lang="en-US" b="1" dirty="0" smtClean="0"/>
            </a:br>
            <a:r>
              <a:rPr lang="en-US" sz="2200" i="1" dirty="0" smtClean="0"/>
              <a:t>Most people were Muslim and they robbed houses and killed the people for religious reasons.  </a:t>
            </a:r>
            <a:r>
              <a:rPr lang="en-US" sz="2000" b="1" dirty="0"/>
              <a:t/>
            </a:r>
            <a:br>
              <a:rPr lang="en-US" sz="2000" b="1" dirty="0"/>
            </a:br>
            <a:r>
              <a:rPr lang="en-US" sz="2000" b="1" dirty="0" smtClean="0"/>
              <a:t/>
            </a:r>
            <a:br>
              <a:rPr lang="en-US" sz="2000" b="1" dirty="0" smtClean="0"/>
            </a:br>
            <a:r>
              <a:rPr lang="en-US" sz="2000" b="1" dirty="0" smtClean="0"/>
              <a:t/>
            </a:r>
            <a:br>
              <a:rPr lang="en-US" sz="2000" b="1" dirty="0" smtClean="0"/>
            </a:br>
            <a:r>
              <a:rPr lang="en-US" sz="2200" b="1" dirty="0" smtClean="0"/>
              <a:t>Many families were divide as the emerge of Pakistan. People were torn, friendships broken. </a:t>
            </a:r>
            <a:br>
              <a:rPr lang="en-US" sz="2200" b="1" dirty="0" smtClean="0"/>
            </a:br>
            <a:r>
              <a:rPr lang="en-US" sz="2200" b="1" dirty="0" smtClean="0"/>
              <a:t/>
            </a:r>
            <a:br>
              <a:rPr lang="en-US" sz="2200" b="1" dirty="0" smtClean="0"/>
            </a:br>
            <a:r>
              <a:rPr lang="en-US" sz="2200" b="1" dirty="0" smtClean="0"/>
              <a:t>	*20,000 people died.</a:t>
            </a: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000" b="1" dirty="0" smtClean="0"/>
              <a:t/>
            </a:r>
            <a:br>
              <a:rPr lang="en-US" sz="2000" b="1" dirty="0" smtClean="0"/>
            </a:br>
            <a:r>
              <a:rPr lang="en-US" sz="2400" u="sng" dirty="0" smtClean="0"/>
              <a:t>The people are so poor that they cannot move or preventing them to move through the caste-system.</a:t>
            </a:r>
            <a:r>
              <a:rPr lang="en-US" sz="2400" b="1" dirty="0" smtClean="0"/>
              <a:t/>
            </a:r>
            <a:br>
              <a:rPr lang="en-US" sz="2400" b="1" dirty="0" smtClean="0"/>
            </a:br>
            <a:r>
              <a:rPr lang="en-US" sz="2000" b="1" dirty="0" smtClean="0"/>
              <a:t/>
            </a:r>
            <a:br>
              <a:rPr lang="en-US" sz="2000" b="1" dirty="0" smtClean="0"/>
            </a:br>
            <a:r>
              <a:rPr lang="en-US" b="1" dirty="0"/>
              <a:t/>
            </a:r>
            <a:br>
              <a:rPr lang="en-US" b="1" dirty="0"/>
            </a:br>
            <a:endParaRPr lang="en-US" b="1" dirty="0"/>
          </a:p>
        </p:txBody>
      </p:sp>
    </p:spTree>
    <p:extLst>
      <p:ext uri="{BB962C8B-B14F-4D97-AF65-F5344CB8AC3E}">
        <p14:creationId xmlns="" xmlns:p14="http://schemas.microsoft.com/office/powerpoint/2010/main" val="9720161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152400"/>
            <a:ext cx="6019800" cy="6324600"/>
          </a:xfrm>
        </p:spPr>
        <p:txBody>
          <a:bodyPr anchor="t"/>
          <a:lstStyle/>
          <a:p>
            <a:pPr algn="l"/>
            <a:r>
              <a:rPr lang="en-US" b="1" dirty="0" smtClean="0">
                <a:solidFill>
                  <a:srgbClr val="FF0000"/>
                </a:solidFill>
              </a:rPr>
              <a:t>Economical (jobs, trade, business).</a:t>
            </a:r>
            <a:br>
              <a:rPr lang="en-US" b="1" dirty="0" smtClean="0">
                <a:solidFill>
                  <a:srgbClr val="FF0000"/>
                </a:solidFill>
              </a:rPr>
            </a:br>
            <a:r>
              <a:rPr lang="en-US" b="1" dirty="0" smtClean="0">
                <a:solidFill>
                  <a:srgbClr val="FF0000"/>
                </a:solidFill>
              </a:rPr>
              <a:t/>
            </a:r>
            <a:br>
              <a:rPr lang="en-US" b="1" dirty="0" smtClean="0">
                <a:solidFill>
                  <a:srgbClr val="FF0000"/>
                </a:solidFill>
              </a:rPr>
            </a:br>
            <a:r>
              <a:rPr lang="en-US" sz="2000" b="1" dirty="0" smtClean="0">
                <a:solidFill>
                  <a:schemeClr val="tx1"/>
                </a:solidFill>
              </a:rPr>
              <a:t>The people could not work because the buildings were burnt down. Left empty by robbers, or burnt to ground.</a:t>
            </a:r>
            <a:br>
              <a:rPr lang="en-US" sz="2000" b="1" dirty="0" smtClean="0">
                <a:solidFill>
                  <a:schemeClr val="tx1"/>
                </a:solidFill>
              </a:rPr>
            </a:br>
            <a:r>
              <a:rPr lang="en-US" sz="2000" b="1" smtClean="0">
                <a:solidFill>
                  <a:schemeClr val="tx1"/>
                </a:solidFill>
              </a:rPr>
              <a:t/>
            </a:r>
            <a:br>
              <a:rPr lang="en-US" sz="2000" b="1" smtClean="0">
                <a:solidFill>
                  <a:schemeClr val="tx1"/>
                </a:solidFill>
              </a:rPr>
            </a:br>
            <a:r>
              <a:rPr lang="en-US" sz="2000" i="1" smtClean="0">
                <a:solidFill>
                  <a:schemeClr val="tx1"/>
                </a:solidFill>
              </a:rPr>
              <a:t>India </a:t>
            </a:r>
            <a:r>
              <a:rPr lang="en-US" sz="2000" i="1" dirty="0" smtClean="0">
                <a:solidFill>
                  <a:schemeClr val="tx1"/>
                </a:solidFill>
              </a:rPr>
              <a:t>inherited about 90% of the major industries and major cities, i.e. Calcutta and </a:t>
            </a:r>
            <a:r>
              <a:rPr lang="en-US" sz="2000" i="1" dirty="0" smtClean="0"/>
              <a:t>Delhi, Bombay(aka Mumbai</a:t>
            </a:r>
            <a:r>
              <a:rPr lang="en-US" sz="2000" i="1" dirty="0" smtClean="0">
                <a:solidFill>
                  <a:schemeClr val="tx1"/>
                </a:solidFill>
              </a:rPr>
              <a:t> ). </a:t>
            </a:r>
            <a:br>
              <a:rPr lang="en-US" sz="2000" i="1" dirty="0" smtClean="0">
                <a:solidFill>
                  <a:schemeClr val="tx1"/>
                </a:solidFill>
              </a:rPr>
            </a:br>
            <a:r>
              <a:rPr lang="en-US" sz="2000" b="1" dirty="0" smtClean="0">
                <a:solidFill>
                  <a:schemeClr val="tx1"/>
                </a:solidFill>
              </a:rPr>
              <a:t/>
            </a:r>
            <a:br>
              <a:rPr lang="en-US" sz="2000" b="1" dirty="0" smtClean="0">
                <a:solidFill>
                  <a:schemeClr val="tx1"/>
                </a:solidFill>
              </a:rPr>
            </a:br>
            <a:r>
              <a:rPr lang="en-US" sz="2000" b="1" dirty="0" smtClean="0">
                <a:solidFill>
                  <a:schemeClr val="tx1"/>
                </a:solidFill>
              </a:rPr>
              <a:t/>
            </a:r>
            <a:br>
              <a:rPr lang="en-US" sz="2000" b="1" dirty="0" smtClean="0">
                <a:solidFill>
                  <a:schemeClr val="tx1"/>
                </a:solidFill>
              </a:rPr>
            </a:br>
            <a:r>
              <a:rPr lang="en-US" sz="2000" b="1" dirty="0" smtClean="0">
                <a:solidFill>
                  <a:schemeClr val="tx1"/>
                </a:solidFill>
              </a:rPr>
              <a:t/>
            </a:r>
            <a:br>
              <a:rPr lang="en-US" sz="2000" b="1" dirty="0" smtClean="0">
                <a:solidFill>
                  <a:schemeClr val="tx1"/>
                </a:solidFill>
              </a:rPr>
            </a:br>
            <a:r>
              <a:rPr lang="en-US" sz="2000" b="1" dirty="0" smtClean="0">
                <a:solidFill>
                  <a:schemeClr val="tx1"/>
                </a:solidFill>
              </a:rPr>
              <a:t/>
            </a:r>
            <a:br>
              <a:rPr lang="en-US" sz="2000" b="1" dirty="0" smtClean="0">
                <a:solidFill>
                  <a:schemeClr val="tx1"/>
                </a:solidFill>
              </a:rPr>
            </a:br>
            <a:r>
              <a:rPr lang="en-US" sz="2000" u="sng" dirty="0" smtClean="0">
                <a:solidFill>
                  <a:schemeClr val="tx1"/>
                </a:solidFill>
              </a:rPr>
              <a:t>Life expectancy was improved by medical care and death rates dropped. </a:t>
            </a:r>
            <a:endParaRPr lang="en-US" sz="2400" u="sng" dirty="0">
              <a:solidFill>
                <a:schemeClr val="tx1"/>
              </a:solidFill>
            </a:endParaRPr>
          </a:p>
        </p:txBody>
      </p:sp>
    </p:spTree>
    <p:extLst>
      <p:ext uri="{BB962C8B-B14F-4D97-AF65-F5344CB8AC3E}">
        <p14:creationId xmlns="" xmlns:p14="http://schemas.microsoft.com/office/powerpoint/2010/main" val="2062883543"/>
      </p:ext>
    </p:extLst>
  </p:cSld>
  <p:clrMapOvr>
    <a:masterClrMapping/>
  </p:clrMapOvr>
  <p:timing>
    <p:tnLst>
      <p:par>
        <p:cTn id="1" dur="indefinite" restart="never" nodeType="tmRoot"/>
      </p:par>
    </p:tnLst>
  </p:timing>
</p:sld>
</file>

<file path=ppt/theme/theme1.xml><?xml version="1.0" encoding="utf-8"?>
<a:theme xmlns:a="http://schemas.openxmlformats.org/drawingml/2006/main" name="Composite">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118</TotalTime>
  <Words>20</Words>
  <Application>Microsoft Office PowerPoint</Application>
  <PresentationFormat>On-screen Show (4:3)</PresentationFormat>
  <Paragraphs>5</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Composite</vt:lpstr>
      <vt:lpstr>India Partition </vt:lpstr>
      <vt:lpstr>Political (government)  There was 15 million refugees from the partition.  *around 12 million people homeless or       raped. The people blamed the government for moving them from their homes.  Pakistan have been governed by the military for most of its existence.  There is a nuclear weapons in Pakistan and India.  *International concern cause US wanted to help without choosing sides.   </vt:lpstr>
      <vt:lpstr>Social (people)  Most people were Muslim and they robbed houses and killed the people for religious reasons.     Many families were divide as the emerge of Pakistan. People were torn, friendships broken.    *20,000 people died.     The people are so poor that they cannot move or preventing them to move through the caste-system.   </vt:lpstr>
      <vt:lpstr>Economical (jobs, trade, business).  The people could not work because the buildings were burnt down. Left empty by robbers, or burnt to ground.  India inherited about 90% of the major industries and major cities, i.e. Calcutta and Delhi, Bombay(aka Mumbai ).      Life expectancy was improved by medical care and death rates dropped. </vt:lpstr>
    </vt:vector>
  </TitlesOfParts>
  <Company>Lampeter-Strasburg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India Partition</dc:title>
  <dc:creator>Keturah Weaver</dc:creator>
  <cp:lastModifiedBy>Roger</cp:lastModifiedBy>
  <cp:revision>21</cp:revision>
  <dcterms:created xsi:type="dcterms:W3CDTF">2013-05-02T17:06:14Z</dcterms:created>
  <dcterms:modified xsi:type="dcterms:W3CDTF">2013-05-07T21:29:20Z</dcterms:modified>
</cp:coreProperties>
</file>